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sldIdLst>
    <p:sldId id="258" r:id="rId3"/>
    <p:sldId id="256" r:id="rId4"/>
    <p:sldId id="257" r:id="rId5"/>
    <p:sldId id="260" r:id="rId6"/>
    <p:sldId id="262" r:id="rId7"/>
    <p:sldId id="263" r:id="rId8"/>
    <p:sldId id="259" r:id="rId9"/>
    <p:sldId id="261" r:id="rId10"/>
    <p:sldId id="274" r:id="rId11"/>
    <p:sldId id="265" r:id="rId12"/>
    <p:sldId id="264" r:id="rId13"/>
    <p:sldId id="269" r:id="rId14"/>
    <p:sldId id="268" r:id="rId15"/>
    <p:sldId id="270" r:id="rId16"/>
    <p:sldId id="273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2064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686C8A1-5A77-443E-8471-1EB6E4DC8F6E}" type="datetimeFigureOut">
              <a:rPr lang="ru-RU" smtClean="0">
                <a:solidFill>
                  <a:prstClr val="white"/>
                </a:solidFill>
              </a:rPr>
              <a:pPr/>
              <a:t>20.03.2015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36DCE37-CE27-4395-A9D0-D96D61F557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60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686C8A1-5A77-443E-8471-1EB6E4DC8F6E}" type="datetimeFigureOut">
              <a:rPr lang="ru-RU" smtClean="0">
                <a:solidFill>
                  <a:prstClr val="white"/>
                </a:solidFill>
              </a:rPr>
              <a:pPr/>
              <a:t>20.03.2015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CE37-CE27-4395-A9D0-D96D61F5576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98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686C8A1-5A77-443E-8471-1EB6E4DC8F6E}" type="datetimeFigureOut">
              <a:rPr lang="ru-RU" smtClean="0">
                <a:solidFill>
                  <a:prstClr val="white"/>
                </a:solidFill>
              </a:rPr>
              <a:pPr/>
              <a:t>20.03.2015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36DCE37-CE27-4395-A9D0-D96D61F5576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292708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686C8A1-5A77-443E-8471-1EB6E4DC8F6E}" type="datetimeFigureOut">
              <a:rPr lang="ru-RU" smtClean="0">
                <a:solidFill>
                  <a:prstClr val="white"/>
                </a:solidFill>
              </a:rPr>
              <a:pPr/>
              <a:t>20.03.2015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36DCE37-CE27-4395-A9D0-D96D61F5576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31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686C8A1-5A77-443E-8471-1EB6E4DC8F6E}" type="datetimeFigureOut">
              <a:rPr lang="ru-RU" smtClean="0">
                <a:solidFill>
                  <a:prstClr val="white"/>
                </a:solidFill>
              </a:rPr>
              <a:pPr/>
              <a:t>20.03.2015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36DCE37-CE27-4395-A9D0-D96D61F5576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880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6C8A1-5A77-443E-8471-1EB6E4DC8F6E}" type="datetimeFigureOut">
              <a:rPr lang="ru-RU" smtClean="0">
                <a:solidFill>
                  <a:prstClr val="white"/>
                </a:solidFill>
              </a:rPr>
              <a:pPr/>
              <a:t>20.03.2015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CE37-CE27-4395-A9D0-D96D61F5576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88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686C8A1-5A77-443E-8471-1EB6E4DC8F6E}" type="datetimeFigureOut">
              <a:rPr lang="ru-RU" smtClean="0">
                <a:solidFill>
                  <a:prstClr val="white"/>
                </a:solidFill>
              </a:rPr>
              <a:pPr/>
              <a:t>20.03.2015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36DCE37-CE27-4395-A9D0-D96D61F5576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46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686C8A1-5A77-443E-8471-1EB6E4DC8F6E}" type="datetimeFigureOut">
              <a:rPr lang="ru-RU" smtClean="0">
                <a:solidFill>
                  <a:prstClr val="white"/>
                </a:solidFill>
              </a:rPr>
              <a:pPr/>
              <a:t>20.03.2015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36DCE37-CE27-4395-A9D0-D96D61F5576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843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686C8A1-5A77-443E-8471-1EB6E4DC8F6E}" type="datetimeFigureOut">
              <a:rPr lang="ru-RU" smtClean="0">
                <a:solidFill>
                  <a:prstClr val="white"/>
                </a:solidFill>
              </a:rPr>
              <a:pPr/>
              <a:t>20.03.2015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36DCE37-CE27-4395-A9D0-D96D61F5576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377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6C8A1-5A77-443E-8471-1EB6E4DC8F6E}" type="datetimeFigureOut">
              <a:rPr lang="ru-RU" smtClean="0">
                <a:solidFill>
                  <a:prstClr val="white"/>
                </a:solidFill>
              </a:rPr>
              <a:pPr/>
              <a:t>20.03.2015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CE37-CE27-4395-A9D0-D96D61F5576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86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6C8A1-5A77-443E-8471-1EB6E4DC8F6E}" type="datetimeFigureOut">
              <a:rPr lang="ru-RU" smtClean="0">
                <a:solidFill>
                  <a:prstClr val="white"/>
                </a:solidFill>
              </a:rPr>
              <a:pPr/>
              <a:t>20.03.2015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CE37-CE27-4395-A9D0-D96D61F5576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97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686C8A1-5A77-443E-8471-1EB6E4DC8F6E}" type="datetimeFigureOut">
              <a:rPr lang="ru-RU" smtClean="0">
                <a:solidFill>
                  <a:prstClr val="white"/>
                </a:solidFill>
              </a:rPr>
              <a:pPr/>
              <a:t>20.03.2015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36DCE37-CE27-4395-A9D0-D96D61F5576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55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Tm="0">
        <p14:ripple dir="rd"/>
      </p:transition>
    </mc:Choice>
    <mc:Fallback xmlns="">
      <p:transition spd="slow" advTm="0">
        <p:fade/>
      </p:transition>
    </mc:Fallback>
  </mc:AlternateConten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6.jpe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Терси СОШ\Desktop\имя героя\4836855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" t="4733" r="2743" b="5099"/>
          <a:stretch/>
        </p:blipFill>
        <p:spPr bwMode="auto">
          <a:xfrm>
            <a:off x="-1107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59832" y="853695"/>
            <a:ext cx="5746510" cy="427809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Проект </a:t>
            </a:r>
            <a:endParaRPr lang="ru-RU" sz="3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Имя героя - школе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".</a:t>
            </a:r>
            <a:r>
              <a:rPr lang="ru-RU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Инициатор: Общероссийское </a:t>
            </a:r>
            <a:endParaRPr lang="ru-RU" sz="3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общественное </a:t>
            </a:r>
            <a:r>
              <a:rPr lang="ru-RU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движение </a:t>
            </a:r>
            <a:endParaRPr lang="ru-RU" sz="3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НАРОДНЫЙ 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ФРОНТ</a:t>
            </a:r>
          </a:p>
          <a:p>
            <a:pPr algn="ctr">
              <a:lnSpc>
                <a:spcPct val="150000"/>
              </a:lnSpc>
            </a:pP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"ЗА 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РОССИЮ"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9250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Терси СОШ\Desktop\8472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7" t="4851" r="8463" b="2181"/>
          <a:stretch/>
        </p:blipFill>
        <p:spPr bwMode="auto">
          <a:xfrm>
            <a:off x="573348" y="188640"/>
            <a:ext cx="1456105" cy="222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Терси СОШ\Desktop\8472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242" y="188640"/>
            <a:ext cx="1800200" cy="24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Терси СОШ\Desktop\wpapers_ru_Камуфляж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96"/>
          <a:stretch/>
        </p:blipFill>
        <p:spPr bwMode="auto">
          <a:xfrm>
            <a:off x="0" y="5863533"/>
            <a:ext cx="9144000" cy="100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Терси СОШ\Desktop\имя героя\4 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1" t="2750" r="2186" b="66106"/>
          <a:stretch/>
        </p:blipFill>
        <p:spPr bwMode="auto">
          <a:xfrm>
            <a:off x="2866169" y="196518"/>
            <a:ext cx="3312368" cy="251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C:\Users\Терси СОШ\Desktop\имя героя\2 0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3" t="32617" r="5981" b="2247"/>
          <a:stretch/>
        </p:blipFill>
        <p:spPr bwMode="auto">
          <a:xfrm>
            <a:off x="55236" y="2516926"/>
            <a:ext cx="2810933" cy="192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C6A7~1\AppData\Local\Temp\Rar$DIa0.077\60G8LuhLMw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" y="4657691"/>
            <a:ext cx="2832250" cy="21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Терси СОШ\Desktop\847246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" t="11533"/>
          <a:stretch/>
        </p:blipFill>
        <p:spPr bwMode="auto">
          <a:xfrm>
            <a:off x="6180178" y="2663383"/>
            <a:ext cx="2952328" cy="198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Терси СОШ\Downloads\vEUQPyzA--c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78" y="4756410"/>
            <a:ext cx="2952328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C:\Users\Терси СОШ\Desktop\имя героя\img272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1" t="4471" b="1313"/>
          <a:stretch/>
        </p:blipFill>
        <p:spPr bwMode="auto">
          <a:xfrm>
            <a:off x="2782725" y="2924943"/>
            <a:ext cx="3589475" cy="258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467484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Терси СОШ\Desktop\имя героя\SHablon-dlya-prezentatsii-na-voennuyu-tem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83" y="-154156"/>
            <a:ext cx="9169184" cy="730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3415" y="1772620"/>
            <a:ext cx="428755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Афганистан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Арсланов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Камиль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Тагирович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Галиев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Наргиз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Френелевич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Гарифуллин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Рашит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Миншатович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Нуретдинов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Назир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Флюрович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Нуретдинов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Раиль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Магсумович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Файзиев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Азат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Захитович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Фархутдинов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Зуфар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Тельманович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41746" y="1752043"/>
            <a:ext cx="51125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Чечня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Арсланов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Камиль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Тагирович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Ахунзянов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Фарит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Мирсаитович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Ахметзянов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Дилюс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Талгатович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Башаров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Олег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Фирдависович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Гарифуллин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Ильназ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Юлдусович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Ксаметов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Алексей Михайлович</a:t>
            </a:r>
          </a:p>
          <a:p>
            <a:pPr lvl="0">
              <a:lnSpc>
                <a:spcPct val="150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Ильясов Марат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Рафаэлович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Мухаметзянов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Фанис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Фаритович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Мухаметзянов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Флорид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Фаритович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Назмиев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Ильназ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Ильдусович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Назмиев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Ильнур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Ильдусович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Тоюшев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Алексей Петрович</a:t>
            </a:r>
          </a:p>
          <a:p>
            <a:pPr lvl="0">
              <a:lnSpc>
                <a:spcPct val="150000"/>
              </a:lnSpc>
            </a:pP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Тоюшев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Олег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Радикович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Фатыхов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Раушан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Альбертович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1649" y="116632"/>
            <a:ext cx="8027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Воины                      интернационалисты</a:t>
            </a:r>
            <a:endParaRPr lang="ru-RU" sz="2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07467" y="2420888"/>
            <a:ext cx="3456384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558229" y="3375668"/>
            <a:ext cx="3456384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541746" y="6274490"/>
            <a:ext cx="3384376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2189" y="3644869"/>
            <a:ext cx="3108761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72189" y="4362861"/>
            <a:ext cx="3293492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59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елкий\Desktop\7990_12_13f2ff1de405492734831f4545d50655.jpg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67000" contrast="1000"/>
          </a:blip>
          <a:srcRect/>
          <a:stretch>
            <a:fillRect/>
          </a:stretch>
        </p:blipFill>
        <p:spPr bwMode="auto">
          <a:xfrm>
            <a:off x="-1" y="0"/>
            <a:ext cx="909207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5143536" cy="95217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effectLst>
                  <a:outerShdw dist="26000" dir="14500000" algn="tl" rotWithShape="0">
                    <a:schemeClr val="accent6">
                      <a:lumMod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АФГАНСКИЙ ДЫМ</a:t>
            </a:r>
            <a:endParaRPr lang="ru-RU" sz="3200" dirty="0">
              <a:effectLst>
                <a:outerShdw dist="26000" dir="14500000" algn="tl" rotWithShape="0">
                  <a:schemeClr val="accent6">
                    <a:lumMod val="5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507288" cy="5311492"/>
          </a:xfrm>
        </p:spPr>
        <p:txBody>
          <a:bodyPr numCol="2">
            <a:normAutofit fontScale="4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 </a:t>
            </a: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знаю это место, эти горы,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видела я этот грозный холм.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Но, говорят, что смерти приговоры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Звучат не раз. Эх, далеко ваш дом…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тот самый ад ушли наши солдаты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 страхом и слезами на глазах.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Зелёные! Ни в чём не виноваты!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что творилось в маминых сердцах!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Да, небо было чисто-голубое,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вдруг враги и взрыв над головой.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вспомнил, папа, фразу ту святую: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«Служу Отчизне! Возвратим покой!»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описать весь страх, все эти драмы.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Сломал всю жизнь, не пощадив, </a:t>
            </a:r>
            <a:r>
              <a:rPr lang="ru-RU" sz="3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Афган</a:t>
            </a: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Разрушил, всё  же, молодые планы,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Тела солдат сжимал он, как капкан.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автор: 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Ипоева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Алина ученица 11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3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Везде опасность, крики и рыданья.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что же вам мучительные дни?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далеко родных переживанья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снятся снова о солдате сны.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Видали многое: отвагу, кровь и раны,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Впервые проводили вы друзей.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Сквозь боль за них подняли вы стаканы.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Россия потеряла сыновей!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сколько навсегда осталось боли…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Вернул немногих тот Афганский дым.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знаем: победили вы, герои!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тех, кого нет рядом – мы почтим!</a:t>
            </a:r>
          </a:p>
          <a:p>
            <a:pPr>
              <a:buNone/>
            </a:pPr>
            <a:endParaRPr lang="ru-RU" sz="3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10.02.14    23:12</a:t>
            </a:r>
            <a:endParaRPr lang="ru-RU" sz="3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436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878" y="260648"/>
            <a:ext cx="5544616" cy="5185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Солдат батырлыгы күз алдында,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Ул аямый үзенең язмышын.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Туган илне саклап батырларча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Һәлак булды Раушан Фатыхов.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Батырлыгын </a:t>
            </a:r>
            <a:r>
              <a:rPr lang="tt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аның һәрвакытта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Горурланып искә алабыз.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Җиңүләрдән аның хөрмәтенә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Чын </a:t>
            </a:r>
            <a:r>
              <a:rPr lang="tt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йөрәктән һәйкәл салабыз.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Picture 2" descr="C:\Users\Терси СОШ\Desktop\wpapers_ru_Камуфляж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96"/>
          <a:stretch/>
        </p:blipFill>
        <p:spPr bwMode="auto">
          <a:xfrm>
            <a:off x="0" y="5874951"/>
            <a:ext cx="9144000" cy="100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3408aed77d27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24263">
            <a:off x="5831249" y="3069916"/>
            <a:ext cx="1416591" cy="2480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3408aed77d27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7383">
            <a:off x="7460739" y="2241026"/>
            <a:ext cx="1416591" cy="2480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1331797537_kyamrsonu5kq9az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16" t="10322" r="7307" b="9032"/>
          <a:stretch/>
        </p:blipFill>
        <p:spPr bwMode="auto">
          <a:xfrm rot="19317437">
            <a:off x="6876256" y="2342770"/>
            <a:ext cx="1119319" cy="30863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558" y="4310249"/>
            <a:ext cx="3000375" cy="152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33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198" y="0"/>
            <a:ext cx="8229600" cy="907504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Минута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молчания</a:t>
            </a:r>
            <a:endParaRPr lang="ru-RU" b="1" dirty="0">
              <a:ln w="12700"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8315" y="1196752"/>
            <a:ext cx="540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Минута молчанья…</a:t>
            </a:r>
          </a:p>
          <a:p>
            <a:pPr algn="just">
              <a:spcAft>
                <a:spcPts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Товарищи, встаньте</a:t>
            </a:r>
          </a:p>
          <a:p>
            <a:pPr algn="just">
              <a:spcAft>
                <a:spcPts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И в памяти павших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героев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представьте.</a:t>
            </a:r>
          </a:p>
          <a:p>
            <a:pPr algn="just">
              <a:spcAft>
                <a:spcPts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Навек в нашем сердце</a:t>
            </a:r>
          </a:p>
          <a:p>
            <a:pPr algn="just">
              <a:spcAft>
                <a:spcPts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Бессмертных имён их звучанье.</a:t>
            </a:r>
          </a:p>
          <a:p>
            <a:pPr>
              <a:spcAft>
                <a:spcPts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Минута молчанья.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Минута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молчанья…</a:t>
            </a:r>
          </a:p>
        </p:txBody>
      </p:sp>
      <p:pic>
        <p:nvPicPr>
          <p:cNvPr id="3074" name="Picture 2" descr="C:\Users\User\Desktop\0d05d7548e49b9a893a6ce73d24e13d5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645" y="1300748"/>
            <a:ext cx="3136363" cy="3136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image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537"/>
          <a:stretch/>
        </p:blipFill>
        <p:spPr bwMode="auto">
          <a:xfrm>
            <a:off x="0" y="5009120"/>
            <a:ext cx="9144000" cy="18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38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4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4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143536"/>
            <a:ext cx="6858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Людям на войне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Расчехлите души. Зачехлите пушки.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Люди, разве можно победить войну?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так же сложно, как вернуть старушке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Молодость пригожую, девичью весну...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Зачехлите пушки. Расчехлите души.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Люди, каждый выстрел – это самострел.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Хватит настороженно барабаны слушать,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ходить восторженно строем на расстрел...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Зачехлите пушки. Расчехлите души.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Может быть, солдатские сбросим сапоги?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ноги наденем что-нибудь получше,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поможем чем-нибудь тем, кто без ноги?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Люди, перестаньте барабаны слушать!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Люди, будем живы в море и на суше!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Самоистребление – участь не из лучших...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Зачехлите пушки! Расчехлите души!</a:t>
            </a:r>
          </a:p>
        </p:txBody>
      </p:sp>
      <p:pic>
        <p:nvPicPr>
          <p:cNvPr id="2051" name="Picture 3" descr="C:\Users\User\Desktop\579_gvozdika-lat-dianthus-caryophyllus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5" r="9076"/>
          <a:stretch/>
        </p:blipFill>
        <p:spPr bwMode="auto">
          <a:xfrm rot="5400000">
            <a:off x="-1900188" y="1917356"/>
            <a:ext cx="6867734" cy="301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82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80528" y="1340768"/>
            <a:ext cx="95050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Һәр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туар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таң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җирдә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тыныч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булсын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Имин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булсын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иде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дөньялар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.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Аяз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күгебезне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болыт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капламасын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Балкып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торсын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күктә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йолдызлар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376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Терси СОШ\Desktop\имя героя\s982376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6863" cy="683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2440" y="2636912"/>
            <a:ext cx="747198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rgbClr val="66FF66"/>
                </a:solidFill>
                <a:effectLst/>
                <a:latin typeface="Times New Roman" pitchFamily="18" charset="0"/>
                <a:cs typeface="Times New Roman" pitchFamily="18" charset="0"/>
              </a:rPr>
              <a:t>«Есть такая профессия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rgbClr val="66FF66"/>
                </a:solidFill>
                <a:effectLst/>
                <a:latin typeface="Times New Roman" pitchFamily="18" charset="0"/>
                <a:cs typeface="Times New Roman" pitchFamily="18" charset="0"/>
              </a:rPr>
              <a:t> Родину защищать!»</a:t>
            </a:r>
            <a:endParaRPr lang="ru-RU" sz="5400" b="1" cap="none" spc="0" dirty="0">
              <a:ln w="10541" cmpd="sng">
                <a:solidFill>
                  <a:schemeClr val="bg1"/>
                </a:solidFill>
                <a:prstDash val="solid"/>
              </a:ln>
              <a:solidFill>
                <a:srgbClr val="66FF6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910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9" name="Picture 9" descr="C:\Users\Терси СОШ\Desktop\1361100971_tn9r2oscgujzr8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0" y="3905671"/>
            <a:ext cx="8641705" cy="2952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Презентация PowerPoi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8232"/>
            <a:ext cx="6370527" cy="60939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 никогда не видела войны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ужаса ее не представляю,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 то, что мир наш хочет тишины,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Сегодня очень ясно понимаю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Страшнее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нету слова,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 «война»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Которое уносит все святое.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Когда зловеще давит тишина,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возвратился друг из боя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им за солнце яркий свет,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радость жизни в каждом миге нашем,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трели соловья, и за рассвет,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за поля цветущие ромашек</a:t>
            </a:r>
          </a:p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AutoShape 8" descr="Ромашки нарисованные - фотосток &quot; Оформление детского сада, все для детского сада, родительский уголок, папки передвижки - SkyC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7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ерси СОШ\Desktop\wpapers_ru_Камуфляж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96"/>
          <a:stretch/>
        </p:blipFill>
        <p:spPr bwMode="auto">
          <a:xfrm>
            <a:off x="-7709" y="5863533"/>
            <a:ext cx="9144000" cy="100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3011" y="908720"/>
            <a:ext cx="83529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Наше мероприятие мы посвящаем солдатам разных поколений героизму и мужеству. </a:t>
            </a:r>
          </a:p>
          <a:p>
            <a:pPr>
              <a:buNone/>
            </a:pP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65380" y="2539547"/>
            <a:ext cx="859910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Героизм (книжн.) – способность к совершению  подвига.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Герой – исключительный по смелости или по своим доблестям человек.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Подвиг – доблестный, героический по смелости или по своим доблестям человек.</a:t>
            </a:r>
          </a:p>
          <a:p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/>
              <a:t>                («Толковый словарь русского языка»  под. ред. проф. </a:t>
            </a:r>
            <a:r>
              <a:rPr lang="ru-RU" dirty="0" err="1" smtClean="0"/>
              <a:t>Д.Н.Ушакова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20220" y="188640"/>
            <a:ext cx="60356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«ВОЛЯ. МУЖЕСТВО. ГЕРОИЗМ»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996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20" y="620688"/>
            <a:ext cx="5061001" cy="31085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Память…..</a:t>
            </a:r>
          </a:p>
          <a:p>
            <a:pPr algn="ctr"/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меет начало, но</a:t>
            </a:r>
          </a:p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не имеет конца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4" name="Picture 2" descr="C:\Users\Терси СОШ\Desktop\724773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97152"/>
            <a:ext cx="8856984" cy="2042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Терси СОШ\Desktop\8472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29" y="384143"/>
            <a:ext cx="3201744" cy="4268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21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8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6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ерси СОШ\Desktop\wpapers_ru_Камуфляж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96"/>
          <a:stretch/>
        </p:blipFill>
        <p:spPr bwMode="auto">
          <a:xfrm>
            <a:off x="0" y="5863533"/>
            <a:ext cx="9144000" cy="100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Терси СОШ\Desktop\имя героя\Изображение 3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" t="14081" r="1963" b="14501"/>
          <a:stretch/>
        </p:blipFill>
        <p:spPr bwMode="auto">
          <a:xfrm>
            <a:off x="2464006" y="3284984"/>
            <a:ext cx="4136165" cy="2448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Терси СОШ\Desktop\имя героя\Изображение 3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96" y="404664"/>
            <a:ext cx="3672020" cy="2754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Терси СОШ\Desktop\имя героя\1112201442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480" y="425446"/>
            <a:ext cx="3644311" cy="2733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901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ripple dir="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6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6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6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6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Терси СОШ\Desktop\wpapers_ru_Камуфляж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96"/>
          <a:stretch/>
        </p:blipFill>
        <p:spPr bwMode="auto">
          <a:xfrm>
            <a:off x="0" y="5863533"/>
            <a:ext cx="9144000" cy="100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16632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980728"/>
            <a:ext cx="8596961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Галиев</a:t>
            </a:r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Рамил</a:t>
            </a:r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Ахметович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 эксперт Региональной рабочей группы 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"Образование и культура как основы национальной идентичности" в 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Республике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Татарстан</a:t>
            </a:r>
          </a:p>
          <a:p>
            <a:pPr lvl="0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Шайхутдинов</a:t>
            </a: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Ленар</a:t>
            </a: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Рашитович</a:t>
            </a: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Туганаев</a:t>
            </a: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Ильдар </a:t>
            </a:r>
          </a:p>
          <a:p>
            <a:pPr lvl="0"/>
            <a:r>
              <a:rPr lang="ru-RU" sz="2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Мунирович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члены первичной  организации Татарстанского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республиканского отделения Всероссийской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Общественной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организации ветеранов «Боевого братство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lvl="0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Фатыхова</a:t>
            </a:r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Раушания</a:t>
            </a:r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Гаязовна</a:t>
            </a:r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 мама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Фатыхова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Раушана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Альбертовича,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героически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погибшего в Чеченской войне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0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учителя - ветераны школы, одноклассники.</a:t>
            </a:r>
          </a:p>
          <a:p>
            <a:pPr algn="ctr"/>
            <a:endParaRPr lang="ru-RU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77611" y="193576"/>
            <a:ext cx="44208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Приглашенные гости: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02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ерси СОШ\Desktop\wpapers_ru_Камуфляж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96"/>
          <a:stretch/>
        </p:blipFill>
        <p:spPr bwMode="auto">
          <a:xfrm>
            <a:off x="21704" y="5849596"/>
            <a:ext cx="9122296" cy="100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82852" y="181225"/>
            <a:ext cx="44644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Фатыхов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Раушан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Альбертович</a:t>
            </a:r>
          </a:p>
          <a:p>
            <a:pPr algn="ctr"/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(24.09.1984-5.07.2004)</a:t>
            </a:r>
          </a:p>
        </p:txBody>
      </p:sp>
      <p:pic>
        <p:nvPicPr>
          <p:cNvPr id="1026" name="Picture 2" descr="C:\Users\Терси СОШ\Desktop\имя героя\Фатыхов Раушан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" t="4336" r="2793"/>
          <a:stretch/>
        </p:blipFill>
        <p:spPr bwMode="auto">
          <a:xfrm>
            <a:off x="251520" y="116632"/>
            <a:ext cx="4115095" cy="563335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Терси СОШ\Desktop\имя героя\img27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2" t="20820" r="14793" b="21011"/>
          <a:stretch/>
        </p:blipFill>
        <p:spPr bwMode="auto">
          <a:xfrm>
            <a:off x="5220072" y="3394582"/>
            <a:ext cx="3345836" cy="2444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4757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ерси СОШ\Desktop\wpapers_ru_Камуфляж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96"/>
          <a:stretch/>
        </p:blipFill>
        <p:spPr bwMode="auto">
          <a:xfrm rot="5400000">
            <a:off x="-2915772" y="2933825"/>
            <a:ext cx="6839947" cy="100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-4559"/>
            <a:ext cx="756084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1991 поступил  в 1 татарский  класс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Терсинской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средней школы. В 1996 году перешел в русский класс. 2001 году окончил школу. 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Призван в Вооруженные силы РФ   ноябре 2002 года. Службу начинал  в городе Зеленокумск  в  Ставропольского края,   в начале службы служил в автобате водителем , одновременно был музыкантом роты. После окончании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учебки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попал  в город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Маздок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отряд специального назначения . 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Младший сержант роты специального назначения 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Фатыхов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Раушан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Альбертович погиб  5 июля 2004 года. Указом Президента Российской Федерации от 7 февраля 2005 года посмертно награждён Орденом Мужества № 493245. Похоронен в деревне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Крынды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Агрызского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района Республики Татарстан.</a:t>
            </a:r>
          </a:p>
        </p:txBody>
      </p:sp>
    </p:spTree>
    <p:extLst>
      <p:ext uri="{BB962C8B-B14F-4D97-AF65-F5344CB8AC3E}">
        <p14:creationId xmlns:p14="http://schemas.microsoft.com/office/powerpoint/2010/main" val="4289158331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543</TotalTime>
  <Words>454</Words>
  <Application>Microsoft Office PowerPoint</Application>
  <PresentationFormat>Экран (4:3)</PresentationFormat>
  <Paragraphs>158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Исполнительная</vt:lpstr>
      <vt:lpstr>Яркая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АФГАНСКИЙ ДЫМ</vt:lpstr>
      <vt:lpstr>Презентация PowerPoint</vt:lpstr>
      <vt:lpstr>Минута молчания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Терси СОШ</dc:creator>
  <cp:lastModifiedBy>Терси СОШ</cp:lastModifiedBy>
  <cp:revision>72</cp:revision>
  <dcterms:created xsi:type="dcterms:W3CDTF">2015-03-18T06:49:36Z</dcterms:created>
  <dcterms:modified xsi:type="dcterms:W3CDTF">2015-03-20T03:50:47Z</dcterms:modified>
</cp:coreProperties>
</file>